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  <p:sldMasterId id="2147483661" r:id="rId2"/>
  </p:sldMasterIdLst>
  <p:notesMasterIdLst>
    <p:notesMasterId r:id="rId4"/>
  </p:notesMasterIdLst>
  <p:sldIdLst>
    <p:sldId id="256" r:id="rId3"/>
  </p:sldIdLst>
  <p:sldSz cx="34290000" cy="41910000"/>
  <p:notesSz cx="6858000" cy="9028113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Tahoma" panose="020B0604030504040204" pitchFamily="34" charset="0"/>
      <p:regular r:id="rId9"/>
      <p:bold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3200">
          <p15:clr>
            <a:srgbClr val="000000"/>
          </p15:clr>
        </p15:guide>
        <p15:guide id="2" pos="1080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6" d="100"/>
          <a:sy n="26" d="100"/>
        </p:scale>
        <p:origin x="612" y="-2826"/>
      </p:cViewPr>
      <p:guideLst>
        <p:guide orient="horz" pos="13200"/>
        <p:guide pos="108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5" Type="http://schemas.microsoft.com/office/2016/11/relationships/changesInfo" Target="changesInfos/changesInfo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a Bruna" userId="4d62eac74eec4d3b" providerId="LiveId" clId="{6D3ACE3E-67E1-4A32-8784-6B923B2FA87E}"/>
    <pc:docChg chg="modSld">
      <pc:chgData name="Bruna Bruna" userId="4d62eac74eec4d3b" providerId="LiveId" clId="{6D3ACE3E-67E1-4A32-8784-6B923B2FA87E}" dt="2023-07-28T01:34:43.862" v="12" actId="14100"/>
      <pc:docMkLst>
        <pc:docMk/>
      </pc:docMkLst>
      <pc:sldChg chg="modSp mod">
        <pc:chgData name="Bruna Bruna" userId="4d62eac74eec4d3b" providerId="LiveId" clId="{6D3ACE3E-67E1-4A32-8784-6B923B2FA87E}" dt="2023-07-28T01:34:43.862" v="12" actId="14100"/>
        <pc:sldMkLst>
          <pc:docMk/>
          <pc:sldMk cId="0" sldId="256"/>
        </pc:sldMkLst>
        <pc:spChg chg="mod">
          <ac:chgData name="Bruna Bruna" userId="4d62eac74eec4d3b" providerId="LiveId" clId="{6D3ACE3E-67E1-4A32-8784-6B923B2FA87E}" dt="2023-07-28T01:33:34.229" v="1" actId="14100"/>
          <ac:spMkLst>
            <pc:docMk/>
            <pc:sldMk cId="0" sldId="256"/>
            <ac:spMk id="25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4:24.166" v="10" actId="14100"/>
          <ac:spMkLst>
            <pc:docMk/>
            <pc:sldMk cId="0" sldId="256"/>
            <ac:spMk id="28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4:02.540" v="5" actId="14100"/>
          <ac:spMkLst>
            <pc:docMk/>
            <pc:sldMk cId="0" sldId="256"/>
            <ac:spMk id="29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3:27.623" v="0" actId="14100"/>
          <ac:spMkLst>
            <pc:docMk/>
            <pc:sldMk cId="0" sldId="256"/>
            <ac:spMk id="31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3:44.531" v="3" actId="14100"/>
          <ac:spMkLst>
            <pc:docMk/>
            <pc:sldMk cId="0" sldId="256"/>
            <ac:spMk id="32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4:24.166" v="10" actId="14100"/>
          <ac:spMkLst>
            <pc:docMk/>
            <pc:sldMk cId="0" sldId="256"/>
            <ac:spMk id="99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4:43.862" v="12" actId="1410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4:31.534" v="11" actId="14100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4:08.990" v="8" actId="1036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Bruna Bruna" userId="4d62eac74eec4d3b" providerId="LiveId" clId="{6D3ACE3E-67E1-4A32-8784-6B923B2FA87E}" dt="2023-07-28T01:33:44.531" v="3" actId="14100"/>
          <ac:spMkLst>
            <pc:docMk/>
            <pc:sldMk cId="0" sldId="256"/>
            <ac:spMk id="11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2044700" y="677862"/>
            <a:ext cx="2768600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287837"/>
            <a:ext cx="5486400" cy="406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575675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575675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ahom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463588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2044700" y="677863"/>
            <a:ext cx="2768600" cy="338455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685800" y="4287837"/>
            <a:ext cx="5486400" cy="406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/>
          </a:p>
        </p:txBody>
      </p:sp>
      <p:sp>
        <p:nvSpPr>
          <p:cNvPr id="97" name="Shape 97"/>
          <p:cNvSpPr txBox="1"/>
          <p:nvPr/>
        </p:nvSpPr>
        <p:spPr>
          <a:xfrm>
            <a:off x="3884612" y="8575675"/>
            <a:ext cx="2971800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Tahoma"/>
              <a:buNone/>
            </a:pPr>
            <a:fld id="{00000000-1234-1234-1234-123412341234}" type="slidenum">
              <a:rPr lang="en-US"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32810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 rot="5400000">
            <a:off x="11312526" y="16844962"/>
            <a:ext cx="33527999" cy="7286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1"/>
          </p:nvPr>
        </p:nvSpPr>
        <p:spPr>
          <a:xfrm rot="5400000">
            <a:off x="-3338512" y="9632950"/>
            <a:ext cx="33527999" cy="21710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body" idx="1"/>
          </p:nvPr>
        </p:nvSpPr>
        <p:spPr>
          <a:xfrm rot="5400000">
            <a:off x="4571206" y="10103643"/>
            <a:ext cx="25147588" cy="29149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 txBox="1">
            <a:spLocks noGrp="1"/>
          </p:cNvSpPr>
          <p:nvPr>
            <p:ph type="title"/>
          </p:nvPr>
        </p:nvSpPr>
        <p:spPr>
          <a:xfrm>
            <a:off x="6721475" y="29337000"/>
            <a:ext cx="20573999" cy="3463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pic" idx="2"/>
          </p:nvPr>
        </p:nvSpPr>
        <p:spPr>
          <a:xfrm>
            <a:off x="6721475" y="3744913"/>
            <a:ext cx="20573999" cy="2514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body" idx="1"/>
          </p:nvPr>
        </p:nvSpPr>
        <p:spPr>
          <a:xfrm>
            <a:off x="6721475" y="32800925"/>
            <a:ext cx="20573999" cy="491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1714500" y="1668463"/>
            <a:ext cx="11280775" cy="710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13406438" y="1668463"/>
            <a:ext cx="19169063" cy="3576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2"/>
          </p:nvPr>
        </p:nvSpPr>
        <p:spPr>
          <a:xfrm>
            <a:off x="1714500" y="8769350"/>
            <a:ext cx="11280775" cy="28668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title"/>
          </p:nvPr>
        </p:nvSpPr>
        <p:spPr>
          <a:xfrm>
            <a:off x="1714500" y="1677988"/>
            <a:ext cx="30860999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1"/>
          </p:nvPr>
        </p:nvSpPr>
        <p:spPr>
          <a:xfrm>
            <a:off x="1714500" y="9380538"/>
            <a:ext cx="15151101" cy="391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1714500" y="13290550"/>
            <a:ext cx="15151101" cy="2414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body" idx="3"/>
          </p:nvPr>
        </p:nvSpPr>
        <p:spPr>
          <a:xfrm>
            <a:off x="17419638" y="9380538"/>
            <a:ext cx="15155861" cy="3910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5" name="Shape 65"/>
          <p:cNvSpPr txBox="1">
            <a:spLocks noGrp="1"/>
          </p:cNvSpPr>
          <p:nvPr>
            <p:ph type="body" idx="4"/>
          </p:nvPr>
        </p:nvSpPr>
        <p:spPr>
          <a:xfrm>
            <a:off x="17419638" y="13290550"/>
            <a:ext cx="15155861" cy="24147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2570163" y="12104688"/>
            <a:ext cx="14498637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2" name="Shape 72"/>
          <p:cNvSpPr txBox="1">
            <a:spLocks noGrp="1"/>
          </p:cNvSpPr>
          <p:nvPr>
            <p:ph type="body" idx="2"/>
          </p:nvPr>
        </p:nvSpPr>
        <p:spPr>
          <a:xfrm>
            <a:off x="17221200" y="12104688"/>
            <a:ext cx="14498639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3" name="Shape 73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2708275" y="26930350"/>
            <a:ext cx="29146500" cy="8324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2708275" y="17762538"/>
            <a:ext cx="29146500" cy="9167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2570162" y="12104687"/>
            <a:ext cx="29149675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5" name="Shape 85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ctrTitle"/>
          </p:nvPr>
        </p:nvSpPr>
        <p:spPr>
          <a:xfrm>
            <a:off x="2571750" y="13019088"/>
            <a:ext cx="29146500" cy="8983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subTitle" idx="1"/>
          </p:nvPr>
        </p:nvSpPr>
        <p:spPr>
          <a:xfrm>
            <a:off x="5143500" y="23749000"/>
            <a:ext cx="24003001" cy="10710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None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None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None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None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2570162" y="12104687"/>
            <a:ext cx="29149675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2570162" y="3724275"/>
            <a:ext cx="29149675" cy="69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56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2570162" y="12104687"/>
            <a:ext cx="29149675" cy="25147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L="457200" marR="0" lvl="0" indent="-1422400" algn="l" rtl="0">
              <a:spcBef>
                <a:spcPts val="3760"/>
              </a:spcBef>
              <a:spcAft>
                <a:spcPts val="0"/>
              </a:spcAft>
              <a:buClr>
                <a:schemeClr val="dk1"/>
              </a:buClr>
              <a:buSzPts val="18800"/>
              <a:buFont typeface="Times New Roman"/>
              <a:buChar char="•"/>
              <a:defRPr sz="18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1263650" algn="l" rtl="0">
              <a:spcBef>
                <a:spcPts val="3260"/>
              </a:spcBef>
              <a:spcAft>
                <a:spcPts val="0"/>
              </a:spcAft>
              <a:buClr>
                <a:schemeClr val="dk1"/>
              </a:buClr>
              <a:buSzPts val="16300"/>
              <a:buFont typeface="Times New Roman"/>
              <a:buChar char="–"/>
              <a:defRPr sz="163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1117600" algn="l" rtl="0"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14000"/>
              <a:buFont typeface="Times New Roman"/>
              <a:buChar char="•"/>
              <a:defRPr sz="14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–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971550" algn="l" rtl="0">
              <a:spcBef>
                <a:spcPts val="2340"/>
              </a:spcBef>
              <a:spcAft>
                <a:spcPts val="0"/>
              </a:spcAft>
              <a:buClr>
                <a:schemeClr val="dk1"/>
              </a:buClr>
              <a:buSzPts val="11700"/>
              <a:buFont typeface="Times New Roman"/>
              <a:buChar char="»"/>
              <a:defRPr sz="117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xfrm>
            <a:off x="2570162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ftr" idx="11"/>
          </p:nvPr>
        </p:nvSpPr>
        <p:spPr>
          <a:xfrm>
            <a:off x="11715750" y="38185725"/>
            <a:ext cx="10858500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300" b="0" i="0" u="none" strike="noStrike" cap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24572913" y="38185725"/>
            <a:ext cx="7146925" cy="2795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35200" tIns="267600" rIns="535200" bIns="267600" anchor="t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100"/>
              <a:buFont typeface="Times New Roman"/>
              <a:buNone/>
              <a:defRPr sz="81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hape 99"/>
          <p:cNvSpPr txBox="1"/>
          <p:nvPr/>
        </p:nvSpPr>
        <p:spPr>
          <a:xfrm>
            <a:off x="1553265" y="11169889"/>
            <a:ext cx="14376565" cy="5641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algn="just" eaLnBrk="1" hangingPunct="1"/>
            <a:r>
              <a:rPr lang="pt-BR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introdução deve justificar o problema estudado de forma clara familiarizando o leitor sobre o assunto a ser abordado.</a:t>
            </a:r>
          </a:p>
          <a:p>
            <a:pPr algn="just" eaLnBrk="1" hangingPunct="1"/>
            <a:endParaRPr lang="pt-BR" sz="3800" dirty="0">
              <a:solidFill>
                <a:srgbClr val="00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autores </a:t>
            </a:r>
            <a:r>
              <a:rPr lang="pt-BR" alt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podem incluir imagens no banner se desejarem.</a:t>
            </a:r>
          </a:p>
          <a:p>
            <a:pPr algn="just" eaLnBrk="1" hangingPunct="1"/>
            <a:endParaRPr lang="pt-BR" alt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 eaLnBrk="1" hangingPunct="1"/>
            <a:r>
              <a:rPr lang="pt-BR" alt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 banner pode ser personalizado com imagem de fundo se os autores julgarem necessário. Entretanto a cor das caixas de seções não deve ser alterado.</a:t>
            </a:r>
          </a:p>
          <a:p>
            <a:pPr lvl="0" algn="just"/>
            <a:endParaRPr sz="3800" b="0" i="0" u="none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104" name="Shape 104"/>
          <p:cNvSpPr txBox="1"/>
          <p:nvPr/>
        </p:nvSpPr>
        <p:spPr>
          <a:xfrm>
            <a:off x="727063" y="6665133"/>
            <a:ext cx="31829400" cy="13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Tahoma"/>
              <a:buNone/>
            </a:pPr>
            <a:endParaRPr sz="4100" b="1" i="0" u="none" dirty="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  <a:p>
            <a:pPr algn="ctr">
              <a:buClr>
                <a:schemeClr val="dk1"/>
              </a:buClr>
              <a:buSzPts val="4100"/>
            </a:pPr>
            <a:r>
              <a:rPr lang="pt-BR" sz="4200" b="1" u="sng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 dos autores em negrito, separados por ponto e </a:t>
            </a:r>
            <a:r>
              <a:rPr lang="pt-BR" sz="4200" b="1" u="sng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vígula</a:t>
            </a:r>
            <a:r>
              <a:rPr lang="pt-BR" sz="4200" b="1" u="sng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4200" b="1" u="sng" kern="1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</a:t>
            </a:r>
            <a:r>
              <a:rPr lang="pt-BR" sz="4200" b="1" u="sng" kern="1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BR" sz="4200" b="1" u="sng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SILVA, M.X.Z.A</a:t>
            </a:r>
            <a:r>
              <a:rPr lang="pt-BR" sz="4200" b="1" kern="1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pt-BR" sz="4200" b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BEZERRA, A.B.C.</a:t>
            </a:r>
            <a:r>
              <a:rPr lang="pt-BR" sz="4200" b="1" kern="100" baseline="300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pt-BR" sz="4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Tahoma"/>
              <a:buNone/>
            </a:pPr>
            <a:r>
              <a:rPr lang="en-US" sz="4100" b="0" i="0" u="none" dirty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endParaRPr lang="en-US" dirty="0"/>
          </a:p>
        </p:txBody>
      </p:sp>
      <p:sp>
        <p:nvSpPr>
          <p:cNvPr id="105" name="Shape 105"/>
          <p:cNvSpPr txBox="1"/>
          <p:nvPr/>
        </p:nvSpPr>
        <p:spPr>
          <a:xfrm>
            <a:off x="1464366" y="9049920"/>
            <a:ext cx="14478723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i="0" u="none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INTRODUÇÃO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6" name="Shape 106"/>
          <p:cNvSpPr txBox="1"/>
          <p:nvPr/>
        </p:nvSpPr>
        <p:spPr>
          <a:xfrm>
            <a:off x="12190412" y="24191913"/>
            <a:ext cx="10299700" cy="55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Tahoma"/>
              <a:buNone/>
            </a:pPr>
            <a:r>
              <a:rPr lang="en-US" sz="3100" b="1" i="0" u="non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 </a:t>
            </a:r>
            <a:endParaRPr/>
          </a:p>
        </p:txBody>
      </p:sp>
      <p:sp>
        <p:nvSpPr>
          <p:cNvPr id="107" name="Shape 107"/>
          <p:cNvSpPr txBox="1"/>
          <p:nvPr/>
        </p:nvSpPr>
        <p:spPr>
          <a:xfrm>
            <a:off x="2324100" y="38506549"/>
            <a:ext cx="30014862" cy="156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ahoma"/>
              <a:buNone/>
            </a:pP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(OBS.: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Aqui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deve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ser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inserido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o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nome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da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Instituição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,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Programa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e email do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autor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correspondente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(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sublinhado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) para </a:t>
            </a:r>
            <a:r>
              <a:rPr lang="en-US" sz="32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contato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)</a:t>
            </a:r>
            <a:endParaRPr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Ex.</a:t>
            </a:r>
            <a:r>
              <a:rPr lang="en-U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 </a:t>
            </a:r>
            <a:r>
              <a:rPr lang="en-US" sz="3200" baseline="30000" dirty="0">
                <a:solidFill>
                  <a:schemeClr val="dk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1</a:t>
            </a:r>
            <a:r>
              <a:rPr lang="pt-BR" sz="3200" kern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Departamento ou Laboratório de Execução, Nome da Universidade, Cidade, Sigla do Estado; e-mail</a:t>
            </a:r>
            <a:endParaRPr lang="pt-BR" sz="32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200" kern="0" baseline="3000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pt-BR" sz="3200" kern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Departamento ou Laboratório, nome da Universidade, Cidade, Sigla do estado</a:t>
            </a:r>
            <a:endParaRPr lang="pt-BR" sz="32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Tahoma"/>
              <a:buNone/>
            </a:pPr>
            <a:endParaRPr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ahoma"/>
              <a:buNone/>
            </a:pPr>
            <a:endParaRPr sz="3200" b="1" dirty="0">
              <a:solidFill>
                <a:schemeClr val="dk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Tahoma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6641763" y="20178713"/>
            <a:ext cx="34290001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1570555" y="18737653"/>
            <a:ext cx="14372534" cy="1641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lvl="0" algn="just">
              <a:buSzPts val="4000"/>
            </a:pPr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Apresentar claramente o objetivo geral do estudo, de forma clara e concisa. </a:t>
            </a:r>
          </a:p>
          <a:p>
            <a:pPr lvl="0" algn="just">
              <a:buSzPts val="4000"/>
            </a:pP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buSzPts val="4000"/>
            </a:pPr>
            <a:r>
              <a:rPr lang="pt-BR" alt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lvl="0" algn="just">
              <a:buSzPts val="4000"/>
            </a:pPr>
            <a:endParaRPr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2" name="Shape 112"/>
          <p:cNvSpPr txBox="1"/>
          <p:nvPr/>
        </p:nvSpPr>
        <p:spPr>
          <a:xfrm>
            <a:off x="12176125" y="12901612"/>
            <a:ext cx="2822575" cy="460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4" name="Shape 114" descr="data:image/jpeg;base64,/9j/4AAQSkZJRgABAQAAAQABAAD/2wCEAAkGBxQSEhQUEhQUFRUXGBgVFxcXFxUXFxgYGBcYFxQXFBcYHCggGBolHBQUITEhJSkrLi4uFx8zODMsNygtLisBCgoKDg0OGhAQFywcHBwsLCwsLCwsLCwsLCwsLCwsLCwsLCwsLCwsLCwsLCwsLCwsLCwsLCwsLCwsNyw3LDcrK//AABEIAMABBgMBIgACEQEDEQH/xAAcAAABBQEBAQAAAAAAAAAAAAAGAgMEBQcAAQj/xABAEAABAgMEBAoIBQQDAQAAAAABAhEAAyEEBRIxBkFRkSIyU2FxcoGxstETFiMzUnOhwQc0QpLhFCRi8BVDgvH/xAAYAQEBAQEBAAAAAAAAAAAAAAABAAIDBP/EACARAQEAAgIDAQEBAQAAAAAAAAABAhEhMQMSQVFhIhP/2gAMAwEAAhEDEQA/ANe0gvhNkliYpKlgqCGSz1BL16sUSdPZZ/6Zm9HnEj8Qx/bI+anwrgAlpiI7GnEvkpm9HnHvrtL5KZvT5wDpO+PCsDMgdLRbi0OfXaXyUzenzj312l8lM3p84BjakDNSR0qSPvEdN5Sj/wBiOxQMW4tNB9dZfJTN6fOPRppL5KZvT5wAf8lJ5RO+O/5SRy0v9wg2tNAOmcvkl70+cd65y+Smb0+cAgt0s/rQf/Q/0Q8iaDkUntB7oNnQ19c5fJTN6fOO9c5fJL3p84DSmOVDsaGXrnL5Je9PnHh00l8lM3p84DjCCY0hidN5fJTN6POOk6cS1KSn0MzhKSnNOsgPnzwFkQ7YU+1lfMR4hAGrWqdgQpZD4QS3RFKNKEcmvenzi0vb3M3qK7oA0wwUVDSVHJq3p8471lRyat6fOBkGE44dRbE50mRyat6fOO9ZkcmrenzgZJhvFzwcIVes6OTVvT5x3rMjk1b0+cChmc4hv04GsbxFwhh6yo+BW9PnHesyPgVvT5wHG2J+IbxHC2I+JP7k+cBGPrKj4Fb0+ce+siPgVvT5wIi0JP6k7xC0zQ2YPbDwhX6yI+BW8R3rIj4Fb0+cDAMeY+aICc6So+BW9PnHesqPgVvT5wMOI9EWlsf2eZiSlWWIBW8PHQ3d3upfUT4RHQFQ/iB+WT8xPhXGRaU36bMgBAeYvI/CNZbWY13T/wDLJ+anwrjB/wAQpChOlqORFOzPv+sBVE23zpo9pNWeZ2G4UhMuSVZqVvjxMxgGbeIel2hIjFtL1NibWd5h9FnJ1/WGhaueHUWqM+1a1DgsBj3+gh2XahSJSZ6c6fWMe1Wor12PZ3QkWM6qfSJ5tydX3jjaAfN4ParSOhc5IYLUOgxIReVoTlNX2l++Eqn7GhBng+bRqZVaWEq+7UzBaVdKU/UiJVj0yluBPATXCVocpB211dsD94TSJbDIlIPQTXyiBaFhKEjACCeNTWOKB2R1xtvbNaogvUEEZgguCDkQYk2BPtZfXR4hARoBebTJlmU7e8l5kDILTzDiltpMHtkT7SX10eIRuRlol7+4m9RXdAEDB7fPuJvUV3RmF/2ky7PMWk1CabQTSJGLz0mkylFOLEoZgB67HyEU8zTRZ4kodpJgUsSXBJ38+uJclI2xnKqLZWk1pOQSnoFfrEZd7T1ZrVv+0NCYIWmYIz7HRpc2arNSt8NmSs6zEsThChNTB7U6V6pB2neYSmzmJ5tKXp3x4Zwg3VoxLlrAzP1hxOIDM7zCjP2GEC0PDtaSrLOXqWsdphcy+JklQSha1nWHcDpJiPJmc8VtntDFyoBT69r641jyKM7m0pEz2c5OBX6Vaidh2QUoEZAJ6ilZO2h8vpGl6K3gZ9nQpXGZjztRzujrGWoXd7qX1E+ER0dd3upfUT4RHRkqHT/8snV7RPhXGaX7c4tUrASQpJxJI2szHaP91Rpmn35ZPzE+FcA0sQfTGQW+R6JapZxYkliCB2QyDzK3fzBZphZALUSw4SUntYj7RCs9mCu2M2wqIg6gs9n8x6gnNlfSCWXYwdUPosY2U5ozcodUOy1dYCmYrXblD3pAWIKqf4mCVFhHw12s8SrPJSEkqIGbClWLHcxjNyxhkoORMeoB6G84WVnYrsT/ADBYbKcTkUAdk7h9SITPszJSo4WUHSx56jpi95fiuNCrk54v2mGjOY5q/aYKUpGuG1SEnZug/wCk/F6hr+tSxBcg0IKSIjemlguAX/3bBlabuQEobjFOJTtrJwt2RV2m7k/DG/eDVRNEZzWtCq1dL8xGR7QI1yxn2kvro8QjJ7JL9GtJZmI3PGrXf7yX10eIR1xu2a0S+PcTeorujN7wsonSpks6xTp1RpF8e4m9RXdACIgyJcpcslKklJFCCO+GzOO1uaDfTm7gsIWKFyC2ulHgRRdIfKLQRv6g7frC02vnG+JiboTsEKNzJzYQWQ8q9VuHxDphP9cn4w3bFim607BC/wCiSBkPpGOGuVObejb9DC03kgjjN2GLQWMHJI+kJmWIa0CH/K1VabxR8X0McLanUo/tMTFWRPwDdDfogP0CLhappN5oGtR7Ibm3mhTkoJO1hEgyxsjwDOkM0ENVuJphZOyD38O7wCguUzEcPmLu7QFzsmgi/DxHt1q2Jbef4G+Nxl9AXd7qX1E+ER0eXb7qX1EeER0BUenv5dPzE+FUBUiDbTz8un5ifCuAiVB9PwNaY2cGdKLO6CNeo08UQJMgAReaVp9yedad4SR3GKoCOXkvLWLxKdUItVtTKAUaklhUdufM8PJTAzexCp1SCHZJBcOKZ6gM/OOOM9q6dRJtF8qUtJCuC/EQSF4grglRZgGJ4pOQ7YFpssouslRmPiwlSSEqWoHLC5LuCDV3MXt26NmYAqZwMNAnNRZ3xE5O+XNzCLWxWOzSZg4QdIWyMypSk4cJ3u0d5ZOILjbzQfZbIpRCgcCATQVUlgWoSz1ZubVnDt222aAUy0LWlDqVxlYBwgQUj/IA4hWm4ksNiWgnAtKphSlASFhDJSxAJNAWAADbXZ6ITYZ6FITKJ9HNPtFSUqWkGoDqlgAlLAEOKu9C8NkrPRuXOCw6C4LHCpsQfUQOzfHKBEN2qxmy2hYTiwcFJKw5Uk1KmcCqkllZajE1SQWKWwnLU/OdhjjljpuXZElXbm8eTa5VaHJcqmY2t0wmSGUdkWgr7VLqGjRrr48vrp8QgFnyajpHfB1dg9ogbFo8Qjv43PJot8e4m9RXdAGgQeXv7ib1Fd0AqY2yrtJpAMgnYpJ3lvvAgIOb4TikTB/i+4g/aAV6w1PQWj2fNSgYlkAbTHjwI6Q3j6ReFJ4CfqdcY7ah68dI1qJTLZKdus9sU5tKy7qNc6xIsF3LmvhyGZOQ/mLdGjqWHCrr8ozcscWpjlVCmcQ2EkMXz1tnFhZr6mDjcINrz3wq8rlVKALBumKuHcqssEdjvVMyh4J1bDVhE1aaQIIMEt22vGgPxhQ/YxnKaR0Su2GZtIklXnEO0qq0OIqJOUXHTBjoJLYqO3zgLUajpg+0HRwFHZ5x0vDEbZdvupfUT4RHR12+5ldRHhEdElJp5+XT8xPhXARKVBtp7+WT8xPhVAPIrGL21JwhaTIeWg7F96T5RREQQ6Re4/8AST3wPkRy8tawhFsdMlSks7Zksw5oqdHrCkzEuxADnsdxz5P5a7m8EFUlYQWVgLF2Ys0BNgvFUtQxghnBHaxz2EMRrc88Xi6rdurK0C1WwKQsSlcIdjOWLHWK5xBsF2EgFeIHYAN5Jd464rKJaTMmlgp3qAGOTnWaDfD1kv5ACgtQYBqHdnBL8jp3zUqdITgwoEv0juQupWkCuEmiVPXs2PBTYAgy0hGEpYB0thLcEs1NX0jO7ZNCiVTBwUmtCXYjEkgVBq0El0Xqv0Sggo9FJCSV1UAlgTLCUuTrD0IbItXrJw5ZXk9plYPSycWMASuGsHWhjXEKpapbWAeaKC45CvRqDhWFTBQL8E1wnWCNhY80F98Tppsy1SRwyh0ihzGQIzNT0tArdMrDMUlQKSwOHIZF6Vfmc6ozn0p2kJG3Uaw2Axc83+88OSwcueOmS2jPwPDLJWl2DqGWWYyaC+7B7RB/zR4hAvY3K5QcsK/R8oKrt48vrp8Qjr42cmg3v7ib1Fd0AqIOr39xN6iu6AMRqswq1peWsbUq7jGdPwo0kCh6D3RmxHCPTFU9tM4JQtRyAJgKscgzZgGTmu+sF15SiqUsDWk5a+aBS6ZxRMChmAW84PjU7HCbIEIZIoA7ZPTXFALWVr4pI1qJINNgyH1iTcVuUtagp2UGBLuSz1eHEy8JKdlI8t/zbvmvR309QMQKVVBFYELZJKFEGDWUOyKDSIAKFK7YvFlzpZ47iiSdUXNyTWOGlftFOoViyuNLzA2de3oj1OGl8oRFtQrE6almiFaoozVavMRpehElpBPxHujOEIcxq+i0tpEumbmN1mNRu33UvqI8Ijo9u/3UvqJ8IjoEodPz/bJ+anwrgFkKYweaej+3T81PhVANJTWMZTludI+kAeTSpxJ+7wPLq3ZF7pCHk0+JL/V4oSsOKf7WvT5Rx8nbePR9C2EA9+2RSJxzwqUSCxoKEroS7OMtmUGaEkuYrr7VLCAJ7jE5lhPHJFMQocIfWYxhlrI2biPYL29LZ1pmJHFCeC+pLBVXLlQenZDl2XZKnTEoWoISSQAXctUBSwCKNqYUq1IFbFaig0qKFQ53HCbawOcT/wCvUTwSwbJwzVzbaatHo9ddCZfotvG6l4zJROmKlrUFh0FYUXZJUBU63w7asxIVdd42axSZ4VMMwe+CAlSQlfBwSiakroKksMAoMyHzL0m4SMa2rxdRUVOxAo4UR0a4dkIl+iSFJqFPhYEE7DwWYAmgzIB1GNRi3kZ2i2L/AOOMtWJc4tjEoswVwiXSRhl1SCwFCQ2uKrR0CSoJOBLoQpKQ5whalYHJqCClQPOptkMXXaVy0zFCoICTVNAsKSQEnUzFTagCaZw50tUq0nEAs1di6VEcKUoF+LiKTStDmQYLNzSl1ROZjFXOXD9MPqnYqV54o5d7jCApWIk6mACa1zKncGhApk9QLawLxodJJFCGoTztrFRHGTKdt3V6TLEAFgnaW/bBNYOPL66e8QN2EPMTqrXbkc37IJLt40rnWk71PHfDpzyaBfHuJvUV3Rn7xoF8e4m9RXdAEERVRIQpxGbzRU9MaMaDsjOFq4R6YSUMoFplnEqeUkcFRcdBgqlmIF6yEqQ6iEtUK2GM0wx6TCxFGyMNptrkk7XeK6RaSrZ2xKQVfC3PHC4frtMk82mjwO3tOKlmLJSwlJJ7OmKYl3Osxrx465GdMM5i80WkvN6odtr0+8VSUAViTddsMmYFjoPQc469sdCm1jPmivtSYmS7WicCUHbQ0O6IsxGIEiGMVDsqa9savo4Xko6Iy6wp4RjUdF5bSkDtPZG/rM6aZYPdS+onwiOjrD7tHVT3COgCi09H9un5ifCuAiUIONOvy6fmJ8KoCZQjNaiBpKkCUDlwx2liK7vpA9KDmLzSsumUP8idwb7wNW61CUnU5oH313Ry8k3Wsam2iamWha/0pBLmjtl9oAp1qVNBWt1LFCrYFcUM7J1sAKtnC7VOmTVPMILh0/CkNmzPnraseWxctM0plrV6MFITwClRYO+H9NcZqaOM6xrDx+qyy2hTEUDJZxzijlsO0564cQWAOwRKMmWRi4ZBJyzScwzk0Ool6l4mmzJKRWhwqSc3cHE42jg0O3sjdEiuQ5dyK1cjpyiemWQk1cCrZqNWdqZvQlsjXa2qUBQBzzB8jXLUwibZrOClIDYqnVTIKcnMilBsfVAU2Xd4QiXNAxklimvBdmZTUo5oWLEEiIs+WkqKVqKapzCSEgJw4ioCoYDV2PF5Js602d2NeES4wEalUDKqFZEZagTAtbpXtQl2BZ+OAuuFq1GbFss4ZVYStkrYFzkTwVIfalQBoc8QGw1ET7JeigQkMmZixBYKgVBqS1JdiCS/MxiFJsxZykgMUvxizqfD0NlXsYE21isS1y1JUgHCQoKTiSocE4Ug14JURnTg5whf6O3gJywaBQQpRAyYBqc38waWLjyuZSO8RnmhFmKbTMBSA0k0DgHEsNTL9J36o0KUrhS2+NHiEUmoLWg3v7ib1Fd0AaEwe3t7mb1Fd0AqYRCpiXSeg90ZsrjHpjSLQWlqP+J7ozSbNCcS1FkgOTBWjk+0JlpKlFgP9pAfed5qnK2IB4KfudphF73oZ6tiBxU/c88QkGLQ2koBiYm1KA1dMV6Z1YtZMhKw6Cx1jyjGUdcbwgzVlWZeFSJYzMTk2EvnEhFhAqaxm5SNSK70BPREdYaLxaA3NFBaZrqLZPSHC7Zz4eS1EFwT2RPk3osZsdvPFac4cBeOrmI7FNBLpP8AEavo8jDKS+pKfrU/aMRuoqM1CU/qWhPS6gPvG9WZAD9jbhCKNrAfZS+onuEdHlg91L6ifCI9gZUenX5dPzE+FUBMqDbTv8un5ifCqAiXEVRpWuskc7nbVm7KHdAFpLafSzMBT7OUpyeE6jhqhJyYgHNvpBrpaoApLFwHKhmBqfmFTAJZcClrSUqAFV1SAwyA11ITU6gmgjOudlNuCQmbLWual5ipjIBJSKAOTsSMRDVdmMNz7EJhSrCMH6ioseEtWoNTi0GTc5iykjh4ARLwYgzYwVLIKiEu6qk1FGIOWVXaVEoBAUgOo4WIJzwoIZnzxKOZSW2Qo3PsISgJSDUgEVrm+rgsFEVDGkO3LOxS2UgrQ9SQtkqOIg4xUGhprrnE8SAA5SrWTQ4nTwgGc0ajOM+kBF28GUocYkrIIDJx4ipyGZSSHpqI1PSphoiXhdIFFEknUC6cClDVuz5oaQfRqDr4NMLh6KBZgQdStRLdlHCUnClNAQX4DUCWUpxmXFGer9suTZOG2FIwktgSwYAJGJjliKlO+b7YzpuVJmIWUgISiWlQUlS1Eli5c4f09GrZUOzd1mlS1svEClaXScKlkimKgqXIU2TEHOsWiJBDJThASFlRSSHDZAfqrscOnaWDarPKTPlJ94EqRKUf1KdJCqvmSU9LaodDZ4JQUlsOJKwMRSQlwVILMXUtLKSSONroBFdJvwybEuXLViWSMYxKVgCjhdC2GboFXPCh2Xdqpq5i5ZWkhcxWaiCFKwurUODgNamo54Zva7FptBRLGFKkJOMk5JAUtlOTXApyR9RCE3RCUDNtOE1wy0mpo6iVBv0nMQdWfjy25RHiEBWiEkpn2h0FAZCWpmlINWo5cHtg1sp9pL66PEIZ0zWg3v7ib1Fd0AyTBze/uJvUV3QDJhENXlNCZKzzH60jGdKLZxZQ1cJXT+kHv3RsF/LCbPNUcgl90YJPnFais5qLwE1C3j00hIES09hyTOKSCDDYD59Mea4EuJd8fEN0KXe6dQJ6Yp2j2XWM+kb9r0mWq8VzKUA5oioFYUZesZQlOcajP3ktIj2OOcetCtLvQ+z4rZZ9gWDuBP2jabLMdL5OS3QKCMi/D8H+tlcwWfow742FApDDRpd/upfUT4RHR13+6l9RPhEdA5qPTs/26fmJ8KoCJRg308/Lp+YnwqgFlmsBgO0/tgCwku3AJOIimYYCrhndjk1HiisU5HCWDiVixlLFlHErEo4WABLKCebmEWOmaUm0rUtJPEQHqkEh35i1HJDMdtamyYMKGfCnEp3egVwSaNqDU2nXEVpJIWFLKmJWQCqrhmBGZozPXis0RrTbClaZaFcAYcIo6nANEYRhLrJD0pzBu/qVqSpKCONnUbHJLZALbLXzERWzrQpRxsQQoKcJPGFWAerZb8tc1YILuwmYsjhJKlKSWAIJAFMRZJADu2sFxSJXpUy3Qpk8QJwglZZJCmpQFmBJyAZ4p7rQtC0nBm6UJZGKuIgEKzYAmlGGyHxJYl2WTXJk62xLINQAmhIZiIkcs5BnrPCThAw8RZowU4JY0xAEOS56TNuqztMVV0ihJUrVhJYEqKuCkM7jhUeoA1d1o9HN4SUlKgSXdmILsDrLBhmabYt5VtPCcjhCYwQ5ZDJIqczxjr1FngPxb2zCRLd0lJclLsSsVYhnThc5vzAgCGLGETZs1nWUhOIgDYXmJpwg4SdeYzNIjon4yhkrSo4QSVJ4XBL51y15x13WgkWxlAJEvHi4PASNQQmv6iQBnXWzIN2O8h6QITj9qtC1sSSkOkoQACBRgc3qRBXe1jmYQuXmmVMAwhmKkqJzUyeNtcNrgAuySiSlC1h1jhBJwskIyUQMzUHPVqaD6+7X/b4kLDGVhKQzLEwMwJ4ocv2c8CRtDVmZJM1QYrVtcMlKUBtlEDtc64KrEfaS+ujxCKHRVGGyyQ2aSodpcV10i1QD6aSztjTkdeNIrtoTGr0z9aVe/uJvUV3QCAQd3v7ib1Fd0AjxCKH8QLRhu+d/lhR+5QB+jxjCDURr34kpewLbUpB7AsecZBriMKVHNHAQo1iaJBpHgyj1o4hhEI9UGEeoFIQuFqoGga47KKuCISjOPVZR4kVeJUtRh1MMGJEqoiUG34aWQKmTFluCABXKr1HZGoSoCPwxswEhataltuH8wbFWEPXo59QjXwXsaWEezl9RPcI6OsBeVL6ie4R0DmodPvyyfmJ8K4A5Rg70/wDyyfmp8K4AkBozWoAdMvzk07ES1VcDDRwlhUuIoFqDkAAh1ZitS5S78IcJVRs5yYIPxClrFpllIdK5dKFnBOIFhTjatsC6MScRDkhnZ2ANM9fCfpLwtRYWe2AKIYEkBA2MAMyHfiuAPiNC8S0SkngZpBbOj1fIZjUMtozido7oPMtCTNXMKOFlVyHImAlqK6KVziznaCTRaJRC0zJeJOMqfgpSxIKHY4gAOzngN7QrFhVMQTNUCoqlglICQteFEti4Sch+4wQ2fRNSgFTFJBPGSzhn4IbUMIqnJzrYRYWXRGzy5kuYlKsUtSlpBWVDEpnLKfLCGZsok39ekyQECXIXPKswksEhwHJY7fpFsaCci5sa0+kDhUyd6NyXLYBic4aHhNTMjmi0ufR1aZikkOhqlsILYhQsXU+FwdQfmi4sF4LnOZtmXJUiicRlrcKzwlJ/x2fxbJLCmuo7dvPEvgZvi4UrnSfZ+y9IETGYJKcL1S9QTQs2tw1Yno0WswCgmWEhaQggPQB+LmxOIvtYbIt1TKtvj0ppWIKO2aLSCkYcSSlCkDCdSs359kUd+WNgcDpAwyEghirAQrGWDElS2BpBfaklMtQlhjhOEUIdqMKCBTSe1qlWVK5tCCl04g1V1J2pCRRujXEZfq9u6WEIShOSEpTnsAA+jb4lSJnt5IamNG/EIrrtIwnCQRkCCS4YMa8zfSJtgVitEnZjQ37hDl0J202+PcTeorugBEH18e4m9RXdAEjXCwpNNkYrBP5khX7VA/aMXVnG/W2zibLmSzktKknZUNGKiylClS1hlJJChzihia2rMUcFRdC70kZQ2bsTzwbi3VUDHLOUWC7q2KPbCP8AilDIgwbhm0F4WYkG7ZmwQk2JetJ7IdwmjWPEZwsyCNRj1KDz7ojuPCl4WiHEjak7oUmWDkewwrj9ap+HMsf0g65P/wBgvnAFNebfA5oVKKbLLCgxANGrmT/MXtoOW2LLpmdja7R7KX1E+ER0KsA9lL6ifCI6JhQ6ffl0fNT4VwAwefiD+WR81PhXGfhdYKYpNN7EtclM2U+KU5IAclCuMwzowygduGxqUymQCUpmOP1HEpyouAkMQKD9R2tGiIXFHarjUmaqZJ9GUKSpKpSnA4QqQagAvUNERJc6wEYUgpCThyNSyXNanY+tonRVXTbXPo1JUiYlOIhVQUuRiSsUIcGmYpEudeCE8ZQDgkDWQKkiApgTHol69j/79Ih/8kgB8X8/6xjlXzKAdSgAaOVJAftMUXKYqWDqrHgENy7xklmmIrky0116jElxtH+9Ea1Bs0Uw2hSnANWFTk5pkNhqc6RJJAzIHTSEqIHRDoGZggI05nS0lXpEuMMsh04grhLJSA9OIkdr1aDYzSdVP9aIdtsSJoZYqHwqFFJJSUkoVqLKNYCptGZ5XZpSi7lLEkYSSklLkdCYtbuT/cy6/wDYgtur9YYsdmTKQiUkkiWnCCczlU9rw5YR/eSgNZST2KDV3xWbU4alfPuJvUV3QAJU0H99fl5vUV3GM9JhjJ5BgV0z0ZM720ge1/Wn4gNfTl0wTJhzFEWKi1FBKVgpIzBBB3GH02pJ1iNatt3yZwPppSVc5AO45wPWn8PrMovLUuXzBlD6wesqBPpBzGHEzBsgkm/h2f0TweskjuMRF6B2kDgrQr/0R3iMXx7My0qkTBDoIhyZoxbUf9RV0FJ+8Q59itMvjyZg/wDJ+2UYvivxv3P+iB2Rwkp2RBFqIooEcxcH6w6m2xi+POH2lR7VxyMgA5P8QwsxItCcRxJZ9Y1RHwmpIaO2Lnk0f8OrapcpaVOQkgJJ56tBXNVwgNdPqYoPw/u/BZgrWslXQ1AIIQfapTqJHTR41eTjwO7IOAjqp7hHse2fip6B3R0LAa/ET8sn5qfCuM6SqNV0qudVqkiWhSUkLCnUCQwCg1OmBZGgE4f90v8AaqAwNJVCws6oJfUOdy0v9qo99RJvLS9yoNHYd9O2pugmPFTAcw/TXc8EvqNN5WXuVHeos3lZe5UPICc2ySVcaVLV0pBy6YRLu2QmokSukS0D7QX+os3lZe5UeDQSbysvcqHdIOVdNmLvIlF2zQk5O2fSY9N2SCAPRS2GQwpYdFKQYnQSbysvcqPPUSbysvcqIbCBuqSW9mmmsUMRJmjdnJBwmgw8Y7yzVzrzmDsaDTuWl/tV5x76jzeVlv0KiW2dnRlI91aLRKaqQiatgeqSzZROuq7pknjWmfN66gRm+RfWTr5oN06ETdc2X2JVHvqRN5VG5UW/4df0OSgSSOZ37f5jrp/OSwRmUgdhf790X1p0BmLFZqH1FlU/iHbFoRMlzZa/SS2QdQU7OCRs1RbAsvr8vN6iu4xniso0i3yDMlrQCAVJKQTlUQM+qa+URuMQD6Y9i/8AVNfKI3GPRomvlEbjElC8clUX50UXyiNxjhorM5RG4xJRY4WlcXQ0VmcojcY9Giy+URuMFMql9KY9C4uxouv40bjHHRdfxp3GNIP2ixS5vHQhXSATvivtOi9lW5MpIJzIpubKC8aLL5RO4w4dGl8ol+gxbTMbX+HyC5lTSg7FBw3TnC7u0DSlQM5eNI/SkYXbJ3ekaajRxetadxjho6v407jFtaVFmlABhqb7wwkAzXOaQ/1/+Req0fm/pmoD6ikntGwxyNG1YgorTTOhrAV/Yg0tA/xT3COhcpLADYAI6Jl//9k="/>
          <p:cNvSpPr txBox="1"/>
          <p:nvPr/>
        </p:nvSpPr>
        <p:spPr>
          <a:xfrm>
            <a:off x="17111663" y="-174625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i="0" u="none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5" name="Shape 115"/>
          <p:cNvSpPr txBox="1"/>
          <p:nvPr/>
        </p:nvSpPr>
        <p:spPr>
          <a:xfrm>
            <a:off x="5970613" y="5178888"/>
            <a:ext cx="21342300" cy="17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5400"/>
              <a:buFont typeface="Tahoma"/>
              <a:buNone/>
            </a:pPr>
            <a:r>
              <a:rPr lang="en-US" sz="5400" b="1" i="0" u="none" dirty="0">
                <a:solidFill>
                  <a:srgbClr val="006600"/>
                </a:solidFill>
                <a:latin typeface="Tahoma"/>
                <a:ea typeface="Tahoma"/>
                <a:cs typeface="Tahoma"/>
                <a:sym typeface="Tahoma"/>
              </a:rPr>
              <a:t>TÍTULO </a:t>
            </a:r>
            <a:r>
              <a:rPr lang="en-US" sz="5400" b="1" dirty="0">
                <a:solidFill>
                  <a:srgbClr val="006600"/>
                </a:solidFill>
                <a:latin typeface="Tahoma"/>
                <a:ea typeface="Tahoma"/>
                <a:cs typeface="Tahoma"/>
                <a:sym typeface="Tahoma"/>
              </a:rPr>
              <a:t>DO TRABALHO</a:t>
            </a:r>
            <a:endParaRPr sz="5400" b="1" i="0" u="none" dirty="0">
              <a:solidFill>
                <a:srgbClr val="0066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116" name="Shape 116"/>
          <p:cNvSpPr txBox="1"/>
          <p:nvPr/>
        </p:nvSpPr>
        <p:spPr>
          <a:xfrm>
            <a:off x="1620780" y="24550540"/>
            <a:ext cx="14305019" cy="25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lvl="0" algn="just">
              <a:buClr>
                <a:schemeClr val="dk1"/>
              </a:buClr>
              <a:buSzPts val="4000"/>
            </a:pPr>
            <a:r>
              <a:rPr lang="pt-BR" sz="38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 seção deve conter as informações essenciais do caso em questão. Pode ser relacionada a um único caso de interesse científico, ou descrição de vários casos similares. </a:t>
            </a: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buClr>
                <a:schemeClr val="dk1"/>
              </a:buClr>
              <a:buSzPts val="4000"/>
            </a:pP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algn="just">
              <a:buClr>
                <a:schemeClr val="dk1"/>
              </a:buClr>
              <a:buSzPts val="4000"/>
            </a:pPr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 autores podem incluir tabelas e figuras.</a:t>
            </a:r>
          </a:p>
        </p:txBody>
      </p:sp>
      <p:sp>
        <p:nvSpPr>
          <p:cNvPr id="118" name="Shape 118"/>
          <p:cNvSpPr txBox="1"/>
          <p:nvPr/>
        </p:nvSpPr>
        <p:spPr>
          <a:xfrm>
            <a:off x="18008508" y="19857728"/>
            <a:ext cx="14547955" cy="132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750" tIns="48375" rIns="96750" bIns="48375" anchor="t" anchorCtr="0">
            <a:noAutofit/>
          </a:bodyPr>
          <a:lstStyle/>
          <a:p>
            <a:pPr algn="just" eaLnBrk="1" hangingPunct="1"/>
            <a:r>
              <a:rPr lang="pt-BR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referências devem ser listadas apenas os trabalhos mencionados no texto em ordem alfabética (ABNT: 6023: 2018).</a:t>
            </a: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4368800" y="942838"/>
            <a:ext cx="7807325" cy="3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 dirty="0">
                <a:solidFill>
                  <a:schemeClr val="dk1"/>
                </a:solidFill>
              </a:rPr>
              <a:t>LOGO DA INSTITUIÇÃO EM QUE O EXPOSITOR ESTÁ VINCULADO </a:t>
            </a:r>
            <a:endParaRPr sz="4800" dirty="0">
              <a:solidFill>
                <a:schemeClr val="dk1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" name="Shape 109"/>
          <p:cNvSpPr txBox="1"/>
          <p:nvPr/>
        </p:nvSpPr>
        <p:spPr>
          <a:xfrm>
            <a:off x="18098701" y="11106420"/>
            <a:ext cx="14457762" cy="169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6850" tIns="43425" rIns="86850" bIns="43425" anchor="t" anchorCtr="0">
            <a:noAutofit/>
          </a:bodyPr>
          <a:lstStyle/>
          <a:p>
            <a:pPr algn="just"/>
            <a:r>
              <a:rPr lang="pt-BR" sz="3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pt-BR" sz="38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conclusão deve ser elaborada, em frases curtas, claras e conexas, com base nos objetivos e resultados do Resumo Expandido, conectando os pontos de discussão do tema, apresentando o trajeto e revelando até que ponto a pesquisa chegou. </a:t>
            </a:r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endParaRPr lang="pt-BR" sz="3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8" name="Shape 105"/>
          <p:cNvSpPr txBox="1"/>
          <p:nvPr/>
        </p:nvSpPr>
        <p:spPr>
          <a:xfrm>
            <a:off x="1656454" y="16598713"/>
            <a:ext cx="14269345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i="0" u="none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OBJETIVO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9" name="Shape 105"/>
          <p:cNvSpPr txBox="1"/>
          <p:nvPr/>
        </p:nvSpPr>
        <p:spPr>
          <a:xfrm>
            <a:off x="1553266" y="22760563"/>
            <a:ext cx="14372534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DESCRIÇÃO DO CASO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1" name="Shape 105"/>
          <p:cNvSpPr txBox="1"/>
          <p:nvPr/>
        </p:nvSpPr>
        <p:spPr>
          <a:xfrm>
            <a:off x="17856109" y="9390597"/>
            <a:ext cx="14700354" cy="1366837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r>
              <a:rPr lang="en-US" sz="4800" b="1" dirty="0">
                <a:solidFill>
                  <a:srgbClr val="F3F3F3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CONCLUSÃO</a:t>
            </a:r>
            <a:endParaRPr sz="4800" dirty="0">
              <a:solidFill>
                <a:srgbClr val="F3F3F3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2" name="Shape 105"/>
          <p:cNvSpPr txBox="1"/>
          <p:nvPr/>
        </p:nvSpPr>
        <p:spPr>
          <a:xfrm>
            <a:off x="18008509" y="17888004"/>
            <a:ext cx="14547954" cy="1242579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lvl="0" algn="ctr">
              <a:buClr>
                <a:schemeClr val="dk1"/>
              </a:buClr>
              <a:buSzPts val="4300"/>
            </a:pPr>
            <a:r>
              <a:rPr lang="en-US" sz="4800" b="1" dirty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Tahoma"/>
              </a:rPr>
              <a:t>REFERÊNCIAS</a:t>
            </a:r>
            <a:endParaRPr lang="en-US" sz="1800" dirty="0">
              <a:solidFill>
                <a:srgbClr val="FFFFF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Shape 105"/>
          <p:cNvSpPr txBox="1"/>
          <p:nvPr/>
        </p:nvSpPr>
        <p:spPr>
          <a:xfrm>
            <a:off x="-1" y="0"/>
            <a:ext cx="34278827" cy="35117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endParaRPr sz="4800" dirty="0">
              <a:solidFill>
                <a:srgbClr val="F3F3F3"/>
              </a:solidFill>
              <a:latin typeface="+mj-lt"/>
            </a:endParaRPr>
          </a:p>
        </p:txBody>
      </p:sp>
      <p:sp>
        <p:nvSpPr>
          <p:cNvPr id="34" name="Shape 105"/>
          <p:cNvSpPr txBox="1"/>
          <p:nvPr/>
        </p:nvSpPr>
        <p:spPr>
          <a:xfrm>
            <a:off x="27689" y="41558827"/>
            <a:ext cx="34278827" cy="35117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spcFirstLastPara="1" wrap="square" lIns="102175" tIns="51075" rIns="102175" bIns="510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Tahoma"/>
              <a:buNone/>
            </a:pPr>
            <a:endParaRPr sz="4800" dirty="0">
              <a:solidFill>
                <a:srgbClr val="F3F3F3"/>
              </a:solidFill>
              <a:latin typeface="+mj-l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4FAD2E7-46F9-85D1-F634-450A1444F0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032" b="21635"/>
          <a:stretch/>
        </p:blipFill>
        <p:spPr>
          <a:xfrm>
            <a:off x="23512172" y="810744"/>
            <a:ext cx="7807325" cy="43199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strutura padrão">
  <a:themeElements>
    <a:clrScheme name="">
      <a:dk1>
        <a:srgbClr val="000000"/>
      </a:dk1>
      <a:lt1>
        <a:srgbClr val="339966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ADCAB8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287</Words>
  <Application>Microsoft Office PowerPoint</Application>
  <PresentationFormat>Personalizar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Times New Roman</vt:lpstr>
      <vt:lpstr>Calibri</vt:lpstr>
      <vt:lpstr>Tahoma</vt:lpstr>
      <vt:lpstr>Arial</vt:lpstr>
      <vt:lpstr>Estrutura padrão</vt:lpstr>
      <vt:lpstr>Estrutura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Patricia Alves De Mendonça Cavalcante</dc:creator>
  <cp:lastModifiedBy>Bruna Bruna</cp:lastModifiedBy>
  <cp:revision>7</cp:revision>
  <dcterms:modified xsi:type="dcterms:W3CDTF">2023-07-28T01:34:49Z</dcterms:modified>
</cp:coreProperties>
</file>